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9" r:id="rId7"/>
    <p:sldId id="259" r:id="rId8"/>
    <p:sldId id="270" r:id="rId9"/>
    <p:sldId id="263" r:id="rId10"/>
    <p:sldId id="27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80DAF0-3D96-44FB-A7F9-3192B2559B2A}" type="datetimeFigureOut">
              <a:rPr lang="en-US" smtClean="0"/>
              <a:pPr/>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4170863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80DAF0-3D96-44FB-A7F9-3192B2559B2A}" type="datetimeFigureOut">
              <a:rPr lang="en-US" smtClean="0"/>
              <a:pPr/>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1260332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80DAF0-3D96-44FB-A7F9-3192B2559B2A}" type="datetimeFigureOut">
              <a:rPr lang="en-US" smtClean="0"/>
              <a:pPr/>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3485907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80DAF0-3D96-44FB-A7F9-3192B2559B2A}" type="datetimeFigureOut">
              <a:rPr lang="en-US" smtClean="0"/>
              <a:pPr/>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2736945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80DAF0-3D96-44FB-A7F9-3192B2559B2A}" type="datetimeFigureOut">
              <a:rPr lang="en-US" smtClean="0"/>
              <a:pPr/>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412433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80DAF0-3D96-44FB-A7F9-3192B2559B2A}" type="datetimeFigureOut">
              <a:rPr lang="en-US" smtClean="0"/>
              <a:pPr/>
              <a:t>9/17/2012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4279918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80DAF0-3D96-44FB-A7F9-3192B2559B2A}" type="datetimeFigureOut">
              <a:rPr lang="en-US" smtClean="0"/>
              <a:pPr/>
              <a:t>9/17/2012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3648075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80DAF0-3D96-44FB-A7F9-3192B2559B2A}" type="datetimeFigureOut">
              <a:rPr lang="en-US" smtClean="0"/>
              <a:pPr/>
              <a:t>9/17/2012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4265597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80DAF0-3D96-44FB-A7F9-3192B2559B2A}" type="datetimeFigureOut">
              <a:rPr lang="en-US" smtClean="0"/>
              <a:pPr/>
              <a:t>9/17/2012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1238716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80DAF0-3D96-44FB-A7F9-3192B2559B2A}" type="datetimeFigureOut">
              <a:rPr lang="en-US" smtClean="0"/>
              <a:pPr/>
              <a:t>9/17/2012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2841282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80DAF0-3D96-44FB-A7F9-3192B2559B2A}" type="datetimeFigureOut">
              <a:rPr lang="en-US" smtClean="0"/>
              <a:pPr/>
              <a:t>9/17/2012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0A31E-0A49-4096-B125-18AAB555B56B}" type="slidenum">
              <a:rPr lang="en-US" smtClean="0"/>
              <a:pPr/>
              <a:t>‹#›</a:t>
            </a:fld>
            <a:endParaRPr lang="en-US"/>
          </a:p>
        </p:txBody>
      </p:sp>
    </p:spTree>
    <p:extLst>
      <p:ext uri="{BB962C8B-B14F-4D97-AF65-F5344CB8AC3E}">
        <p14:creationId xmlns:p14="http://schemas.microsoft.com/office/powerpoint/2010/main" val="1022310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0DAF0-3D96-44FB-A7F9-3192B2559B2A}" type="datetimeFigureOut">
              <a:rPr lang="en-US" smtClean="0"/>
              <a:pPr/>
              <a:t>9/17/2012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C0A31E-0A49-4096-B125-18AAB555B56B}" type="slidenum">
              <a:rPr lang="en-US" smtClean="0"/>
              <a:pPr/>
              <a:t>‹#›</a:t>
            </a:fld>
            <a:endParaRPr lang="en-US"/>
          </a:p>
        </p:txBody>
      </p:sp>
    </p:spTree>
    <p:extLst>
      <p:ext uri="{BB962C8B-B14F-4D97-AF65-F5344CB8AC3E}">
        <p14:creationId xmlns:p14="http://schemas.microsoft.com/office/powerpoint/2010/main" val="1474868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farm3.static.flickr.com/2276/2520392309_799da0bce9.jpg" TargetMode="External"/><Relationship Id="rId13" Type="http://schemas.openxmlformats.org/officeDocument/2006/relationships/hyperlink" Target="http://www.lawyersgunsmoneyblog.com/wp-content/uploads/2012/08/american-flag-2a.jpg" TargetMode="External"/><Relationship Id="rId18" Type="http://schemas.openxmlformats.org/officeDocument/2006/relationships/hyperlink" Target="http://www.cultural-china.com/chinaWH/upload/c(4).jpg" TargetMode="External"/><Relationship Id="rId3" Type="http://schemas.openxmlformats.org/officeDocument/2006/relationships/hyperlink" Target="http://snailfacialcream.com/snail.jpg" TargetMode="External"/><Relationship Id="rId7" Type="http://schemas.openxmlformats.org/officeDocument/2006/relationships/hyperlink" Target="http://4.bp.blogspot.com/_AF8N8Bk9RsY/S4kLq58N5vI/AAAAAAAABtA/YPXITl6C0sc/s640/escargot.jpg" TargetMode="External"/><Relationship Id="rId12" Type="http://schemas.openxmlformats.org/officeDocument/2006/relationships/hyperlink" Target="http://www.savethefrogs.com/actions/frog-legs/images/fellsmere-frog-legs-festival-artist-unknown.JPG" TargetMode="External"/><Relationship Id="rId17" Type="http://schemas.openxmlformats.org/officeDocument/2006/relationships/hyperlink" Target="http://historymartinez.files.wordpress.com/2010/10/fall-of-the-aztecs.jpg" TargetMode="External"/><Relationship Id="rId2" Type="http://schemas.openxmlformats.org/officeDocument/2006/relationships/hyperlink" Target="http://4.bp.blogspot.com/_ODUGlGhaapI/Se1y1J8EGrI/AAAAAAAAKv8/lwWLPzJJPt0/s400/Pink+and+orange+snail.JPG" TargetMode="External"/><Relationship Id="rId16" Type="http://schemas.openxmlformats.org/officeDocument/2006/relationships/hyperlink" Target="http://www.enchantedlearning.com/asia/china/flag.GIF" TargetMode="External"/><Relationship Id="rId1" Type="http://schemas.openxmlformats.org/officeDocument/2006/relationships/slideLayout" Target="../slideLayouts/slideLayout1.xml"/><Relationship Id="rId6" Type="http://schemas.openxmlformats.org/officeDocument/2006/relationships/hyperlink" Target="http://www.mackenzieltd.com/graphics/products/regular/ECR24.jpg" TargetMode="External"/><Relationship Id="rId11" Type="http://schemas.openxmlformats.org/officeDocument/2006/relationships/hyperlink" Target="http://www.flickr.com/photos/savethefrogs/4662740071/" TargetMode="External"/><Relationship Id="rId5" Type="http://schemas.openxmlformats.org/officeDocument/2006/relationships/hyperlink" Target="http://www.nzfrogs.org/site/nzfrog/images/Frog_photos/v-sick-L.ewingi.gif" TargetMode="External"/><Relationship Id="rId15" Type="http://schemas.openxmlformats.org/officeDocument/2006/relationships/hyperlink" Target="file:///R:\1,s:0,i:141" TargetMode="External"/><Relationship Id="rId10" Type="http://schemas.openxmlformats.org/officeDocument/2006/relationships/hyperlink" Target="http://farm4.staticflickr.com/3265/2459880029_169593c26b.jpg" TargetMode="External"/><Relationship Id="rId19" Type="http://schemas.openxmlformats.org/officeDocument/2006/relationships/hyperlink" Target="http://www.smh.com.au/ffximage/2008/02/19/booroolong_frog_wideweb__470x351,0.jpg" TargetMode="External"/><Relationship Id="rId4" Type="http://schemas.openxmlformats.org/officeDocument/2006/relationships/hyperlink" Target="http://frogsaregreen.com/wp-content/uploads/2011/07/frogs-legs.jpg" TargetMode="External"/><Relationship Id="rId9" Type="http://schemas.openxmlformats.org/officeDocument/2006/relationships/hyperlink" Target="http://platform.ak.fbcdn.net/www/app_full_proxy.php?app=4949752878&amp;v=1&amp;size=o&amp;cksum=0f5d70b1a37f0acb68474f747af25b8a&amp;src=http://potironne.com/facebook/images/PTR_520x132_header3.jpg" TargetMode="External"/><Relationship Id="rId14" Type="http://schemas.openxmlformats.org/officeDocument/2006/relationships/hyperlink" Target="http://www.legendsofamerica.com/photos-california/California%20Gold%20Miners.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9.xml"/><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9.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9.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p>
            <a:r>
              <a:rPr lang="en-US" dirty="0" smtClean="0">
                <a:solidFill>
                  <a:schemeClr val="tx1">
                    <a:lumMod val="50000"/>
                    <a:lumOff val="50000"/>
                  </a:schemeClr>
                </a:solidFill>
              </a:rPr>
              <a:t>Frog Legs And Snails</a:t>
            </a:r>
            <a:endParaRPr lang="en-US" dirty="0">
              <a:solidFill>
                <a:schemeClr val="tx1">
                  <a:lumMod val="50000"/>
                  <a:lumOff val="50000"/>
                </a:schemeClr>
              </a:solidFill>
            </a:endParaRPr>
          </a:p>
        </p:txBody>
      </p:sp>
      <p:sp>
        <p:nvSpPr>
          <p:cNvPr id="3" name="Subtitle 2"/>
          <p:cNvSpPr>
            <a:spLocks noGrp="1"/>
          </p:cNvSpPr>
          <p:nvPr>
            <p:ph type="subTitle" idx="1"/>
          </p:nvPr>
        </p:nvSpPr>
        <p:spPr/>
        <p:txBody>
          <a:bodyPr/>
          <a:lstStyle/>
          <a:p>
            <a:r>
              <a:rPr lang="en-US" dirty="0" smtClean="0">
                <a:solidFill>
                  <a:schemeClr val="tx1"/>
                </a:solidFill>
              </a:rPr>
              <a:t>By </a:t>
            </a:r>
            <a:r>
              <a:rPr lang="en-US" dirty="0" smtClean="0">
                <a:solidFill>
                  <a:schemeClr val="tx1"/>
                </a:solidFill>
              </a:rPr>
              <a:t>Connor, </a:t>
            </a:r>
            <a:r>
              <a:rPr lang="en-US" dirty="0" smtClean="0">
                <a:solidFill>
                  <a:schemeClr val="tx1"/>
                </a:solidFill>
              </a:rPr>
              <a:t>Hannah,</a:t>
            </a:r>
            <a:endParaRPr lang="en-US" dirty="0">
              <a:solidFill>
                <a:schemeClr val="tx1"/>
              </a:solidFill>
            </a:endParaRPr>
          </a:p>
          <a:p>
            <a:r>
              <a:rPr lang="en-US" dirty="0" smtClean="0">
                <a:solidFill>
                  <a:schemeClr val="tx1"/>
                </a:solidFill>
              </a:rPr>
              <a:t>Dylan</a:t>
            </a:r>
            <a:r>
              <a:rPr lang="en-US" dirty="0" smtClean="0">
                <a:solidFill>
                  <a:schemeClr val="tx1"/>
                </a:solidFill>
              </a:rPr>
              <a:t>, CJ, </a:t>
            </a:r>
            <a:r>
              <a:rPr lang="en-US" dirty="0" smtClean="0">
                <a:solidFill>
                  <a:schemeClr val="tx1"/>
                </a:solidFill>
              </a:rPr>
              <a:t>Jordan </a:t>
            </a:r>
            <a:endParaRPr lang="en-US" dirty="0">
              <a:solidFill>
                <a:schemeClr val="tx1"/>
              </a:solidFill>
            </a:endParaRPr>
          </a:p>
        </p:txBody>
      </p:sp>
    </p:spTree>
    <p:extLst>
      <p:ext uri="{BB962C8B-B14F-4D97-AF65-F5344CB8AC3E}">
        <p14:creationId xmlns:p14="http://schemas.microsoft.com/office/powerpoint/2010/main" val="66112553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457201"/>
            <a:ext cx="7772400" cy="990600"/>
          </a:xfrm>
        </p:spPr>
        <p:txBody>
          <a:bodyPr/>
          <a:lstStyle/>
          <a:p>
            <a:r>
              <a:rPr lang="en-US" dirty="0" smtClean="0"/>
              <a:t>Citation</a:t>
            </a:r>
            <a:endParaRPr lang="en-US" dirty="0"/>
          </a:p>
        </p:txBody>
      </p:sp>
      <p:sp>
        <p:nvSpPr>
          <p:cNvPr id="7" name="Subtitle 6"/>
          <p:cNvSpPr>
            <a:spLocks noGrp="1"/>
          </p:cNvSpPr>
          <p:nvPr>
            <p:ph type="subTitle" idx="1"/>
          </p:nvPr>
        </p:nvSpPr>
        <p:spPr>
          <a:xfrm>
            <a:off x="609600" y="1600200"/>
            <a:ext cx="7772400" cy="5105400"/>
          </a:xfrm>
        </p:spPr>
        <p:txBody>
          <a:bodyPr>
            <a:normAutofit/>
          </a:bodyPr>
          <a:lstStyle/>
          <a:p>
            <a:pPr algn="l">
              <a:buFont typeface="Arial" pitchFamily="34" charset="0"/>
              <a:buChar char="•"/>
            </a:pPr>
            <a:r>
              <a:rPr lang="en-US" sz="1100" dirty="0" smtClean="0">
                <a:solidFill>
                  <a:schemeClr val="tx1"/>
                </a:solidFill>
                <a:hlinkClick r:id="rId2"/>
              </a:rPr>
              <a:t>http://4.bp.blogspot.com/_ODUGlGhaapI/Se1y1J8EGrI/AAAAAAAAKv8/lwWLPzJJPt0/s400/Pink+and+orange+snail.JPG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3"/>
              </a:rPr>
              <a:t>http://snailfacialcream.com/snail.jpg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4"/>
              </a:rPr>
              <a:t>http://frogsaregreen.com/wp-content/uploads/2011/07/frogs-legs.jpg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5"/>
              </a:rPr>
              <a:t>http://www.nzfrogs.org/site/nzfrog/images/Frog_photos/v-sick-L.ewingi.gif</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6"/>
              </a:rPr>
              <a:t>http://www.mackenzieltd.com/graphics/products/regular/ECR24.jpg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7"/>
              </a:rPr>
              <a:t>http://4.bp.blogspot.com/_AF8N8Bk9RsY/S4kLq58N5vI/AAAAAAAABtA/YPXITl6C0sc/s640/escargot.jpg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8"/>
              </a:rPr>
              <a:t>http://farm3.static.flickr.com/2276/2520392309_799da0bce9.jpg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9"/>
              </a:rPr>
              <a:t>http://platform.ak.fbcdn.net/www/app_full_proxy.php?app=4949752878&amp;v=1&amp;size=o&amp;cksum=0f5d70b1a37f0acb68474f747af25b8a&amp;src=http%3A%2F%2Fpotironne.com%2Ffacebook%2Fimages%2FPTR_520x132_header3.jpg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10"/>
              </a:rPr>
              <a:t>http://farm4.staticflickr.com/3265/2459880029_169593c26b.jpg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11"/>
              </a:rPr>
              <a:t>http://www.flickr.com/photos/savethefrogs/4662740071/</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12"/>
              </a:rPr>
              <a:t>http://www.savethefrogs.com/actions/frog-legs/images/fellsmere-frog-legs-festival-artist-unknown.JPG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13"/>
              </a:rPr>
              <a:t>http://www.lawyersgunsmoneyblog.com/wp-content/uploads/2012/08/american-flag-2a.jpg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14"/>
              </a:rPr>
              <a:t>http://www.legendsofamerica.com/photos-california/California%20Gold%20Miners.jpg</a:t>
            </a:r>
            <a:endParaRPr lang="en-US" sz="1100" dirty="0" smtClean="0">
              <a:solidFill>
                <a:schemeClr val="tx1"/>
              </a:solidFill>
            </a:endParaRPr>
          </a:p>
          <a:p>
            <a:pPr algn="l">
              <a:buFont typeface="Arial" pitchFamily="34" charset="0"/>
              <a:buChar char="•"/>
            </a:pPr>
            <a:r>
              <a:rPr lang="en-US" sz="1100" dirty="0" smtClean="0">
                <a:solidFill>
                  <a:schemeClr val="tx1"/>
                </a:solidFill>
              </a:rPr>
              <a:t>http://www.google.com/imgres?q=buddhist+monks&amp;num=10&amp;hl=en&amp;biw=1262&amp;bih=567&amp;tbm=isch&amp;tbnid=3O_ZiyVsXSl8IM:&amp;imgrefurl=http://gobabu.com/blog/2012/05/23/buddhist-monks-caught-red-handed/&amp;docid=pUM0LjwnfH_QNM&amp;imgurl=http://gobabu.com/blog/wp-content/uploads/2012/05/buddhist.jpg&amp;w=500&amp;h=357&amp;ei=cHhWUMbiN_GB0QHC2ICQBw&amp;zoom=1&amp;iact=hc&amp;vpx=314&amp;vpy=197&amp;dur=368&amp;hovh=190&amp;hovw=266&amp;tx=174&amp;ty=53&amp;sig=100502944472381187053&amp;sqi=2&amp;page=1&amp;tbnh=153&amp;tbnw=198&amp;start=0&amp;ndsp=10&amp;ved=1t:429,</a:t>
            </a:r>
            <a:r>
              <a:rPr lang="en-US" sz="1100" dirty="0" smtClean="0">
                <a:solidFill>
                  <a:schemeClr val="tx1"/>
                </a:solidFill>
                <a:hlinkClick r:id="rId15"/>
              </a:rPr>
              <a:t>r:1,s:0,i:141</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16"/>
              </a:rPr>
              <a:t>http://www.enchantedlearning.com/asia/china/flag.GIF</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17"/>
              </a:rPr>
              <a:t>http://historymartinez.files.wordpress.com/2010/10/fall-of-the-aztecs.jpg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18"/>
              </a:rPr>
              <a:t>http://www.cultural-china.com/chinaWH/upload/c%284%29.jpg</a:t>
            </a:r>
            <a:endParaRPr lang="en-US" sz="1100" dirty="0" smtClean="0">
              <a:solidFill>
                <a:schemeClr val="tx1"/>
              </a:solidFill>
            </a:endParaRPr>
          </a:p>
          <a:p>
            <a:pPr algn="l">
              <a:buFont typeface="Arial" pitchFamily="34" charset="0"/>
              <a:buChar char="•"/>
            </a:pPr>
            <a:r>
              <a:rPr lang="en-US" sz="1100" dirty="0" smtClean="0">
                <a:solidFill>
                  <a:schemeClr val="tx1"/>
                </a:solidFill>
                <a:hlinkClick r:id="rId19"/>
              </a:rPr>
              <a:t>http://www.smh.com.au/ffximage/2008/02/19/booroolong_frog_wideweb__470x351,0.jpg</a:t>
            </a:r>
            <a:endParaRPr lang="en-US" sz="1100" dirty="0" smtClean="0">
              <a:solidFill>
                <a:schemeClr val="tx1"/>
              </a:solidFill>
            </a:endParaRPr>
          </a:p>
          <a:p>
            <a:pPr algn="l">
              <a:buFont typeface="Arial" pitchFamily="34" charset="0"/>
              <a:buChar char="•"/>
            </a:pPr>
            <a:endParaRPr lang="en-US" sz="1100" dirty="0" smtClean="0">
              <a:solidFill>
                <a:schemeClr val="tx1"/>
              </a:solidFill>
            </a:endParaRPr>
          </a:p>
          <a:p>
            <a:pPr algn="l">
              <a:buFont typeface="Arial" pitchFamily="34" charset="0"/>
              <a:buChar char="•"/>
            </a:pPr>
            <a:endParaRPr lang="en-US" sz="1100" dirty="0" smtClean="0">
              <a:solidFill>
                <a:schemeClr val="tx1"/>
              </a:solidFill>
            </a:endParaRPr>
          </a:p>
          <a:p>
            <a:pPr algn="l">
              <a:buFont typeface="Arial" pitchFamily="34" charset="0"/>
              <a:buChar char="•"/>
            </a:pPr>
            <a:endParaRPr lang="en-US" sz="1400" dirty="0" smtClean="0">
              <a:solidFill>
                <a:schemeClr val="tx1"/>
              </a:solidFill>
            </a:endParaRPr>
          </a:p>
          <a:p>
            <a:pPr algn="l">
              <a:buFont typeface="Arial" pitchFamily="34" charset="0"/>
              <a:buChar char="•"/>
            </a:pPr>
            <a:endParaRPr lang="en-US" sz="1400" dirty="0" smtClean="0">
              <a:solidFill>
                <a:schemeClr val="tx1"/>
              </a:solidFill>
            </a:endParaRPr>
          </a:p>
          <a:p>
            <a:pPr algn="l"/>
            <a:endParaRPr lang="en-US" sz="1400" dirty="0" smtClean="0">
              <a:solidFill>
                <a:schemeClr val="tx1"/>
              </a:solidFill>
            </a:endParaRPr>
          </a:p>
          <a:p>
            <a:endParaRPr lang="en-US" sz="1400" dirty="0" smtClean="0">
              <a:solidFill>
                <a:schemeClr val="tx1"/>
              </a:solidFill>
            </a:endParaRPr>
          </a:p>
          <a:p>
            <a:endParaRPr lang="en-US" sz="1400" dirty="0" smtClean="0">
              <a:solidFill>
                <a:schemeClr val="tx1"/>
              </a:solidFill>
            </a:endParaRPr>
          </a:p>
          <a:p>
            <a:endParaRPr lang="en-US" sz="1400" dirty="0" smtClean="0">
              <a:solidFill>
                <a:schemeClr val="tx1"/>
              </a:solidFill>
            </a:endParaRPr>
          </a:p>
          <a:p>
            <a:endParaRPr lang="en-US" sz="1400" dirty="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000000"/>
            </a:gs>
            <a:gs pos="20000">
              <a:srgbClr val="000040"/>
            </a:gs>
            <a:gs pos="50000">
              <a:srgbClr val="400040"/>
            </a:gs>
            <a:gs pos="75000">
              <a:srgbClr val="8F0040"/>
            </a:gs>
            <a:gs pos="89999">
              <a:srgbClr val="F27300"/>
            </a:gs>
            <a:gs pos="100000">
              <a:srgbClr val="FFBF00"/>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Dangers of Eating Frog’s Legs </a:t>
            </a:r>
            <a:endParaRPr lang="en-US"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8333" b="8333"/>
          <a:stretch>
            <a:fillRect/>
          </a:stretch>
        </p:blipFill>
        <p:spPr>
          <a:xfrm>
            <a:off x="1676400" y="1066800"/>
            <a:ext cx="2627313" cy="1970485"/>
          </a:xfrm>
        </p:spPr>
      </p:pic>
      <p:sp>
        <p:nvSpPr>
          <p:cNvPr id="4" name="Text Placeholder 3"/>
          <p:cNvSpPr>
            <a:spLocks noGrp="1"/>
          </p:cNvSpPr>
          <p:nvPr>
            <p:ph type="body" sz="half" idx="2"/>
          </p:nvPr>
        </p:nvSpPr>
        <p:spPr/>
        <p:txBody>
          <a:bodyPr/>
          <a:lstStyle/>
          <a:p>
            <a:pPr>
              <a:buFont typeface="Arial" pitchFamily="34" charset="0"/>
              <a:buChar char="•"/>
            </a:pPr>
            <a:r>
              <a:rPr lang="en-US" dirty="0" smtClean="0"/>
              <a:t>Frogs raised in farms have very high rates of chytrid infection which is a disease that rapidly kill amphibious populations</a:t>
            </a:r>
            <a:endParaRPr lang="en-US" dirty="0"/>
          </a:p>
        </p:txBody>
      </p:sp>
      <p:pic>
        <p:nvPicPr>
          <p:cNvPr id="7" name="Picture 6" descr="frog farm.jpg"/>
          <p:cNvPicPr>
            <a:picLocks noChangeAspect="1"/>
          </p:cNvPicPr>
          <p:nvPr/>
        </p:nvPicPr>
        <p:blipFill>
          <a:blip r:embed="rId3" cstate="print"/>
          <a:stretch>
            <a:fillRect/>
          </a:stretch>
        </p:blipFill>
        <p:spPr>
          <a:xfrm>
            <a:off x="4343400" y="1295400"/>
            <a:ext cx="2619375" cy="1743075"/>
          </a:xfrm>
          <a:prstGeom prst="rect">
            <a:avLst/>
          </a:prstGeom>
        </p:spPr>
      </p:pic>
    </p:spTree>
    <p:extLst>
      <p:ext uri="{BB962C8B-B14F-4D97-AF65-F5344CB8AC3E}">
        <p14:creationId xmlns:p14="http://schemas.microsoft.com/office/powerpoint/2010/main" val="23384924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D6B19C"/>
            </a:gs>
            <a:gs pos="30000">
              <a:srgbClr val="D49E6C"/>
            </a:gs>
            <a:gs pos="70000">
              <a:srgbClr val="A65528"/>
            </a:gs>
            <a:gs pos="100000">
              <a:srgbClr val="663012"/>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Frog Legs </a:t>
            </a:r>
            <a:endParaRPr lang="en-US"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5231" r="5231"/>
          <a:stretch>
            <a:fillRect/>
          </a:stretch>
        </p:blipFill>
        <p:spPr>
          <a:xfrm>
            <a:off x="609600" y="914400"/>
            <a:ext cx="2942167" cy="2206625"/>
          </a:xfrm>
        </p:spPr>
      </p:pic>
      <p:sp>
        <p:nvSpPr>
          <p:cNvPr id="4" name="Text Placeholder 3"/>
          <p:cNvSpPr>
            <a:spLocks noGrp="1"/>
          </p:cNvSpPr>
          <p:nvPr>
            <p:ph type="body" sz="half" idx="2"/>
          </p:nvPr>
        </p:nvSpPr>
        <p:spPr/>
        <p:txBody>
          <a:bodyPr/>
          <a:lstStyle/>
          <a:p>
            <a:pPr>
              <a:buFont typeface="Arial" pitchFamily="34" charset="0"/>
              <a:buChar char="•"/>
            </a:pPr>
            <a:r>
              <a:rPr lang="en-US" dirty="0" smtClean="0"/>
              <a:t>Frog  Legs have been eaten for hundreds of years by many cultures including our own</a:t>
            </a:r>
          </a:p>
          <a:p>
            <a:pPr>
              <a:buFont typeface="Arial" pitchFamily="34" charset="0"/>
              <a:buChar char="•"/>
            </a:pPr>
            <a:r>
              <a:rPr lang="en-US" dirty="0" smtClean="0"/>
              <a:t>In some cultures it has turned into a national delicacy</a:t>
            </a:r>
            <a:endParaRPr lang="en-US" dirty="0"/>
          </a:p>
        </p:txBody>
      </p:sp>
      <p:pic>
        <p:nvPicPr>
          <p:cNvPr id="6" name="Picture 5" descr="wild frog.jpg"/>
          <p:cNvPicPr>
            <a:picLocks noChangeAspect="1"/>
          </p:cNvPicPr>
          <p:nvPr/>
        </p:nvPicPr>
        <p:blipFill>
          <a:blip r:embed="rId3" cstate="print"/>
          <a:stretch>
            <a:fillRect/>
          </a:stretch>
        </p:blipFill>
        <p:spPr>
          <a:xfrm>
            <a:off x="5715000" y="914400"/>
            <a:ext cx="2961587" cy="2209800"/>
          </a:xfrm>
          <a:prstGeom prst="rect">
            <a:avLst/>
          </a:prstGeom>
        </p:spPr>
      </p:pic>
    </p:spTree>
    <p:extLst>
      <p:ext uri="{BB962C8B-B14F-4D97-AF65-F5344CB8AC3E}">
        <p14:creationId xmlns:p14="http://schemas.microsoft.com/office/powerpoint/2010/main" val="2916573929"/>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FFF200"/>
            </a:gs>
            <a:gs pos="45000">
              <a:srgbClr val="FF7A00"/>
            </a:gs>
            <a:gs pos="70000">
              <a:srgbClr val="FF0300"/>
            </a:gs>
            <a:gs pos="100000">
              <a:srgbClr val="4D0808"/>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Frog Legs</a:t>
            </a:r>
            <a:endParaRPr lang="en-US" dirty="0"/>
          </a:p>
        </p:txBody>
      </p:sp>
      <p:sp>
        <p:nvSpPr>
          <p:cNvPr id="4" name="Text Placeholder 3"/>
          <p:cNvSpPr>
            <a:spLocks noGrp="1"/>
          </p:cNvSpPr>
          <p:nvPr>
            <p:ph type="body" sz="half" idx="2"/>
          </p:nvPr>
        </p:nvSpPr>
        <p:spPr/>
        <p:txBody>
          <a:bodyPr/>
          <a:lstStyle/>
          <a:p>
            <a:pPr>
              <a:buFont typeface="Arial" pitchFamily="34" charset="0"/>
              <a:buChar char="•"/>
            </a:pPr>
            <a:r>
              <a:rPr lang="en-US" dirty="0" smtClean="0"/>
              <a:t>The Aztec and Chinese were the first common people to eat frog’s legs </a:t>
            </a:r>
          </a:p>
          <a:p>
            <a:pPr>
              <a:buFont typeface="Arial" pitchFamily="34" charset="0"/>
              <a:buChar char="•"/>
            </a:pPr>
            <a:r>
              <a:rPr lang="en-US" dirty="0" smtClean="0"/>
              <a:t>Soon after, French peasants began eating frog legs  and it became a national delicacy  </a:t>
            </a:r>
            <a:endParaRPr lang="en-US" dirty="0"/>
          </a:p>
        </p:txBody>
      </p:sp>
      <p:pic>
        <p:nvPicPr>
          <p:cNvPr id="7" name="Picture Placeholder 6" descr="buddhist monk.jpg"/>
          <p:cNvPicPr>
            <a:picLocks noGrp="1" noChangeAspect="1"/>
          </p:cNvPicPr>
          <p:nvPr>
            <p:ph type="pic" idx="1"/>
          </p:nvPr>
        </p:nvPicPr>
        <p:blipFill>
          <a:blip r:embed="rId2" cstate="print"/>
          <a:srcRect l="2400" r="2400"/>
          <a:stretch>
            <a:fillRect/>
          </a:stretch>
        </p:blipFill>
        <p:spPr>
          <a:xfrm>
            <a:off x="762000" y="1676400"/>
            <a:ext cx="2362200" cy="1771650"/>
          </a:xfrm>
        </p:spPr>
      </p:pic>
      <p:pic>
        <p:nvPicPr>
          <p:cNvPr id="8" name="Picture 7" descr="fall-of-the-aztecs.jpg"/>
          <p:cNvPicPr>
            <a:picLocks noChangeAspect="1"/>
          </p:cNvPicPr>
          <p:nvPr/>
        </p:nvPicPr>
        <p:blipFill>
          <a:blip r:embed="rId3" cstate="print"/>
          <a:stretch>
            <a:fillRect/>
          </a:stretch>
        </p:blipFill>
        <p:spPr>
          <a:xfrm>
            <a:off x="3352800" y="0"/>
            <a:ext cx="2362200" cy="1677162"/>
          </a:xfrm>
          <a:prstGeom prst="rect">
            <a:avLst/>
          </a:prstGeom>
        </p:spPr>
      </p:pic>
      <p:pic>
        <p:nvPicPr>
          <p:cNvPr id="9" name="Picture 8" descr="chinese flag.GIF"/>
          <p:cNvPicPr>
            <a:picLocks noChangeAspect="1"/>
          </p:cNvPicPr>
          <p:nvPr/>
        </p:nvPicPr>
        <p:blipFill>
          <a:blip r:embed="rId4" cstate="print"/>
          <a:stretch>
            <a:fillRect/>
          </a:stretch>
        </p:blipFill>
        <p:spPr>
          <a:xfrm>
            <a:off x="5867400" y="1752600"/>
            <a:ext cx="2324100" cy="1524000"/>
          </a:xfrm>
          <a:prstGeom prst="rect">
            <a:avLst/>
          </a:prstGeom>
        </p:spPr>
      </p:pic>
    </p:spTree>
    <p:extLst>
      <p:ext uri="{BB962C8B-B14F-4D97-AF65-F5344CB8AC3E}">
        <p14:creationId xmlns:p14="http://schemas.microsoft.com/office/powerpoint/2010/main" val="401388527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 and Frog Legs</a:t>
            </a:r>
            <a:endParaRPr lang="en-US"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5733" r="5733"/>
          <a:stretch>
            <a:fillRect/>
          </a:stretch>
        </p:blipFill>
        <p:spPr>
          <a:xfrm>
            <a:off x="1295400" y="381000"/>
            <a:ext cx="2743200" cy="2057400"/>
          </a:xfrm>
        </p:spPr>
      </p:pic>
      <p:sp>
        <p:nvSpPr>
          <p:cNvPr id="4" name="Text Placeholder 3"/>
          <p:cNvSpPr>
            <a:spLocks noGrp="1"/>
          </p:cNvSpPr>
          <p:nvPr>
            <p:ph type="body" sz="half" idx="2"/>
          </p:nvPr>
        </p:nvSpPr>
        <p:spPr/>
        <p:txBody>
          <a:bodyPr>
            <a:normAutofit lnSpcReduction="10000"/>
          </a:bodyPr>
          <a:lstStyle/>
          <a:p>
            <a:pPr>
              <a:buFont typeface="Arial" pitchFamily="34" charset="0"/>
              <a:buChar char="•"/>
            </a:pPr>
            <a:r>
              <a:rPr lang="en-US" dirty="0" smtClean="0"/>
              <a:t>America consumes one fifth of the worlds frog legs</a:t>
            </a:r>
          </a:p>
          <a:p>
            <a:pPr>
              <a:buFont typeface="Arial" pitchFamily="34" charset="0"/>
              <a:buChar char="•"/>
            </a:pPr>
            <a:r>
              <a:rPr lang="en-US" dirty="0" smtClean="0"/>
              <a:t>There is a frog eating festival in Fellsmere, Florida </a:t>
            </a:r>
          </a:p>
          <a:p>
            <a:pPr>
              <a:buFont typeface="Arial" pitchFamily="34" charset="0"/>
              <a:buChar char="•"/>
            </a:pPr>
            <a:r>
              <a:rPr lang="en-US" dirty="0" smtClean="0"/>
              <a:t>California gold-miners ate the red legged-frog nearly to extinction  </a:t>
            </a:r>
            <a:endParaRPr lang="en-US" dirty="0"/>
          </a:p>
        </p:txBody>
      </p:sp>
      <p:pic>
        <p:nvPicPr>
          <p:cNvPr id="6" name="Picture 5" descr="american-flag-2a.jpg"/>
          <p:cNvPicPr>
            <a:picLocks noChangeAspect="1"/>
          </p:cNvPicPr>
          <p:nvPr/>
        </p:nvPicPr>
        <p:blipFill>
          <a:blip r:embed="rId3" cstate="print"/>
          <a:stretch>
            <a:fillRect/>
          </a:stretch>
        </p:blipFill>
        <p:spPr>
          <a:xfrm>
            <a:off x="4876800" y="381000"/>
            <a:ext cx="2743200" cy="2057400"/>
          </a:xfrm>
          <a:prstGeom prst="rect">
            <a:avLst/>
          </a:prstGeom>
        </p:spPr>
      </p:pic>
      <p:pic>
        <p:nvPicPr>
          <p:cNvPr id="7" name="Picture 6" descr="California Gold Miners.jpg"/>
          <p:cNvPicPr>
            <a:picLocks noChangeAspect="1"/>
          </p:cNvPicPr>
          <p:nvPr/>
        </p:nvPicPr>
        <p:blipFill>
          <a:blip r:embed="rId4" cstate="print"/>
          <a:stretch>
            <a:fillRect/>
          </a:stretch>
        </p:blipFill>
        <p:spPr>
          <a:xfrm>
            <a:off x="1295400" y="2514600"/>
            <a:ext cx="2743200" cy="1755648"/>
          </a:xfrm>
          <a:prstGeom prst="rect">
            <a:avLst/>
          </a:prstGeom>
        </p:spPr>
      </p:pic>
      <p:pic>
        <p:nvPicPr>
          <p:cNvPr id="8" name="Picture 7" descr="fellsmere festival.jpg"/>
          <p:cNvPicPr>
            <a:picLocks noChangeAspect="1"/>
          </p:cNvPicPr>
          <p:nvPr/>
        </p:nvPicPr>
        <p:blipFill>
          <a:blip r:embed="rId5" cstate="print"/>
          <a:stretch>
            <a:fillRect/>
          </a:stretch>
        </p:blipFill>
        <p:spPr>
          <a:xfrm>
            <a:off x="5943600" y="2514600"/>
            <a:ext cx="1695988" cy="1781175"/>
          </a:xfrm>
          <a:prstGeom prst="rect">
            <a:avLst/>
          </a:prstGeom>
        </p:spPr>
      </p:pic>
    </p:spTree>
    <p:extLst>
      <p:ext uri="{BB962C8B-B14F-4D97-AF65-F5344CB8AC3E}">
        <p14:creationId xmlns:p14="http://schemas.microsoft.com/office/powerpoint/2010/main" val="46838936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Snails</a:t>
            </a:r>
            <a:endParaRPr lang="en-US" dirty="0"/>
          </a:p>
        </p:txBody>
      </p:sp>
      <p:pic>
        <p:nvPicPr>
          <p:cNvPr id="5" name="Picture Placeholder 4" descr="snail.jpg"/>
          <p:cNvPicPr>
            <a:picLocks noGrp="1" noChangeAspect="1"/>
          </p:cNvPicPr>
          <p:nvPr>
            <p:ph type="pic" idx="1"/>
          </p:nvPr>
        </p:nvPicPr>
        <p:blipFill>
          <a:blip r:embed="rId2" cstate="print"/>
          <a:srcRect l="833" r="833"/>
          <a:stretch>
            <a:fillRect/>
          </a:stretch>
        </p:blipFill>
        <p:spPr/>
      </p:pic>
      <p:sp>
        <p:nvSpPr>
          <p:cNvPr id="4" name="Text Placeholder 3"/>
          <p:cNvSpPr>
            <a:spLocks noGrp="1"/>
          </p:cNvSpPr>
          <p:nvPr>
            <p:ph type="body" sz="half" idx="2"/>
          </p:nvPr>
        </p:nvSpPr>
        <p:spPr/>
        <p:txBody>
          <a:bodyPr>
            <a:normAutofit fontScale="85000" lnSpcReduction="20000"/>
          </a:bodyPr>
          <a:lstStyle/>
          <a:p>
            <a:pPr>
              <a:buFont typeface="Arial" pitchFamily="34" charset="0"/>
              <a:buChar char="•"/>
            </a:pPr>
            <a:r>
              <a:rPr lang="en-US" sz="1500" dirty="0" smtClean="0"/>
              <a:t>Although eating snails (escargot) is thought to be started by the French they have been eaten for thousands of years by Romans and Greeks</a:t>
            </a:r>
          </a:p>
          <a:p>
            <a:pPr>
              <a:buFont typeface="Arial" pitchFamily="34" charset="0"/>
              <a:buChar char="•"/>
            </a:pPr>
            <a:r>
              <a:rPr lang="en-US" sz="1500" dirty="0" smtClean="0"/>
              <a:t>Escargot has been eaten for thousands of years and is considered in many of cultures as a delicacy</a:t>
            </a:r>
          </a:p>
          <a:p>
            <a:pPr>
              <a:buFont typeface="Arial" pitchFamily="34" charset="0"/>
              <a:buChar char="•"/>
            </a:pPr>
            <a:endParaRPr lang="en-US" dirty="0"/>
          </a:p>
        </p:txBody>
      </p:sp>
    </p:spTree>
    <p:extLst>
      <p:ext uri="{BB962C8B-B14F-4D97-AF65-F5344CB8AC3E}">
        <p14:creationId xmlns:p14="http://schemas.microsoft.com/office/powerpoint/2010/main" val="2294585694"/>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Escargot and Different Cultures</a:t>
            </a:r>
            <a:endParaRPr lang="en-US"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a:stretch>
            <a:fillRect/>
          </a:stretch>
        </p:blipFill>
        <p:spPr>
          <a:xfrm>
            <a:off x="457200" y="304800"/>
            <a:ext cx="2932112" cy="2199084"/>
          </a:xfrm>
        </p:spPr>
      </p:pic>
      <p:sp>
        <p:nvSpPr>
          <p:cNvPr id="4" name="Text Placeholder 3"/>
          <p:cNvSpPr>
            <a:spLocks noGrp="1"/>
          </p:cNvSpPr>
          <p:nvPr>
            <p:ph type="body" sz="half" idx="2"/>
          </p:nvPr>
        </p:nvSpPr>
        <p:spPr>
          <a:xfrm>
            <a:off x="1792288" y="5367338"/>
            <a:ext cx="5486400" cy="1185862"/>
          </a:xfrm>
        </p:spPr>
        <p:txBody>
          <a:bodyPr>
            <a:normAutofit/>
          </a:bodyPr>
          <a:lstStyle/>
          <a:p>
            <a:pPr>
              <a:buFont typeface="Arial" pitchFamily="34" charset="0"/>
              <a:buChar char="•"/>
            </a:pPr>
            <a:r>
              <a:rPr lang="en-US" dirty="0" smtClean="0"/>
              <a:t>It is believed that edible snails were brought to America in the 1850’s and today America has the most recipes for escargot in the world</a:t>
            </a:r>
          </a:p>
          <a:p>
            <a:pPr>
              <a:buFont typeface="Arial" pitchFamily="34" charset="0"/>
              <a:buChar char="•"/>
            </a:pPr>
            <a:r>
              <a:rPr lang="en-US" dirty="0" smtClean="0"/>
              <a:t>There are many different recipes for escargot in the world such as the French, Italian, and the Greek</a:t>
            </a:r>
          </a:p>
          <a:p>
            <a:pPr>
              <a:buFont typeface="Arial" pitchFamily="34" charset="0"/>
              <a:buChar char="•"/>
            </a:pPr>
            <a:endParaRPr lang="en-US" dirty="0"/>
          </a:p>
        </p:txBody>
      </p:sp>
      <p:pic>
        <p:nvPicPr>
          <p:cNvPr id="6" name="Picture 5" descr="ECR24.jpg"/>
          <p:cNvPicPr>
            <a:picLocks noChangeAspect="1"/>
          </p:cNvPicPr>
          <p:nvPr/>
        </p:nvPicPr>
        <p:blipFill>
          <a:blip r:embed="rId3" cstate="print"/>
          <a:stretch>
            <a:fillRect/>
          </a:stretch>
        </p:blipFill>
        <p:spPr>
          <a:xfrm>
            <a:off x="5334000" y="228600"/>
            <a:ext cx="2209800" cy="2209800"/>
          </a:xfrm>
          <a:prstGeom prst="rect">
            <a:avLst/>
          </a:prstGeom>
        </p:spPr>
      </p:pic>
      <p:pic>
        <p:nvPicPr>
          <p:cNvPr id="7" name="Picture 6" descr="escargot.jpg"/>
          <p:cNvPicPr>
            <a:picLocks noChangeAspect="1"/>
          </p:cNvPicPr>
          <p:nvPr/>
        </p:nvPicPr>
        <p:blipFill>
          <a:blip r:embed="rId4" cstate="print"/>
          <a:stretch>
            <a:fillRect/>
          </a:stretch>
        </p:blipFill>
        <p:spPr>
          <a:xfrm>
            <a:off x="2819400" y="2590800"/>
            <a:ext cx="2819400" cy="1877743"/>
          </a:xfrm>
          <a:prstGeom prst="rect">
            <a:avLst/>
          </a:prstGeom>
        </p:spPr>
      </p:pic>
    </p:spTree>
    <p:extLst>
      <p:ext uri="{BB962C8B-B14F-4D97-AF65-F5344CB8AC3E}">
        <p14:creationId xmlns:p14="http://schemas.microsoft.com/office/powerpoint/2010/main" val="1115515352"/>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Escargot Facts</a:t>
            </a:r>
            <a:endParaRPr lang="en-US" dirty="0"/>
          </a:p>
        </p:txBody>
      </p:sp>
      <p:pic>
        <p:nvPicPr>
          <p:cNvPr id="5" name="Picture Placeholder 4" descr="images 2.jpg"/>
          <p:cNvPicPr>
            <a:picLocks noGrp="1" noChangeAspect="1"/>
          </p:cNvPicPr>
          <p:nvPr>
            <p:ph type="pic" idx="1"/>
          </p:nvPr>
        </p:nvPicPr>
        <p:blipFill>
          <a:blip r:embed="rId2" cstate="print"/>
          <a:srcRect t="2750" b="2750"/>
          <a:stretch>
            <a:fillRect/>
          </a:stretch>
        </p:blipFill>
        <p:spPr>
          <a:xfrm>
            <a:off x="1752600" y="609600"/>
            <a:ext cx="5562600" cy="4114800"/>
          </a:xfrm>
        </p:spPr>
      </p:pic>
      <p:sp>
        <p:nvSpPr>
          <p:cNvPr id="4" name="Text Placeholder 3"/>
          <p:cNvSpPr>
            <a:spLocks noGrp="1"/>
          </p:cNvSpPr>
          <p:nvPr>
            <p:ph type="body" sz="half" idx="2"/>
          </p:nvPr>
        </p:nvSpPr>
        <p:spPr>
          <a:xfrm>
            <a:off x="1792288" y="5367338"/>
            <a:ext cx="5599112" cy="957262"/>
          </a:xfrm>
        </p:spPr>
        <p:txBody>
          <a:bodyPr>
            <a:noAutofit/>
          </a:bodyPr>
          <a:lstStyle/>
          <a:p>
            <a:pPr>
              <a:buFont typeface="Arial" pitchFamily="34" charset="0"/>
              <a:buChar char="•"/>
            </a:pPr>
            <a:r>
              <a:rPr lang="en-US" dirty="0" smtClean="0"/>
              <a:t>Escargot has it’s own day dedicated to it which is on May 24</a:t>
            </a:r>
            <a:r>
              <a:rPr lang="en-US" baseline="30000" dirty="0" smtClean="0"/>
              <a:t>th</a:t>
            </a:r>
            <a:endParaRPr lang="en-US" dirty="0" smtClean="0"/>
          </a:p>
          <a:p>
            <a:pPr>
              <a:buFont typeface="Arial" pitchFamily="34" charset="0"/>
              <a:buChar char="•"/>
            </a:pPr>
            <a:r>
              <a:rPr lang="en-US" dirty="0" smtClean="0"/>
              <a:t>Millions of pounds of escargot are eaten around the world each year </a:t>
            </a:r>
          </a:p>
          <a:p>
            <a:pPr>
              <a:buFont typeface="Arial" pitchFamily="34" charset="0"/>
              <a:buChar char="•"/>
            </a:pPr>
            <a:r>
              <a:rPr lang="en-US" dirty="0" smtClean="0"/>
              <a:t>Escargot is associated with France because the French eat them in such large quantity </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000082"/>
            </a:gs>
            <a:gs pos="30000">
              <a:srgbClr val="66008F"/>
            </a:gs>
            <a:gs pos="64999">
              <a:srgbClr val="BA0066"/>
            </a:gs>
            <a:gs pos="89999">
              <a:srgbClr val="FF0000"/>
            </a:gs>
            <a:gs pos="100000">
              <a:srgbClr val="FF8200"/>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92" b="192"/>
          <a:stretch>
            <a:fillRect/>
          </a:stretch>
        </p:blipFill>
        <p:spPr>
          <a:xfrm>
            <a:off x="762000" y="685800"/>
            <a:ext cx="3694112" cy="2770584"/>
          </a:xfrm>
        </p:spPr>
      </p:pic>
      <p:sp>
        <p:nvSpPr>
          <p:cNvPr id="4" name="Text Placeholder 3"/>
          <p:cNvSpPr>
            <a:spLocks noGrp="1"/>
          </p:cNvSpPr>
          <p:nvPr>
            <p:ph type="body" sz="half" idx="2"/>
          </p:nvPr>
        </p:nvSpPr>
        <p:spPr>
          <a:xfrm>
            <a:off x="1792288" y="5367338"/>
            <a:ext cx="5751512" cy="1033462"/>
          </a:xfrm>
        </p:spPr>
        <p:txBody>
          <a:bodyPr>
            <a:noAutofit/>
          </a:bodyPr>
          <a:lstStyle/>
          <a:p>
            <a:r>
              <a:rPr lang="en-US" dirty="0" smtClean="0"/>
              <a:t>Even though thought to be of French origin both escargot and Frog Legs    are not  have been around long before and even though people may think that eating these foods are disgusting many people around the world eat them including in America. </a:t>
            </a:r>
            <a:endParaRPr lang="en-US" dirty="0"/>
          </a:p>
        </p:txBody>
      </p:sp>
      <p:pic>
        <p:nvPicPr>
          <p:cNvPr id="6" name="Picture 5" descr="Pink and orange snail.JPG"/>
          <p:cNvPicPr>
            <a:picLocks noChangeAspect="1"/>
          </p:cNvPicPr>
          <p:nvPr/>
        </p:nvPicPr>
        <p:blipFill>
          <a:blip r:embed="rId3" cstate="print"/>
          <a:stretch>
            <a:fillRect/>
          </a:stretch>
        </p:blipFill>
        <p:spPr>
          <a:xfrm>
            <a:off x="4724400" y="685801"/>
            <a:ext cx="3669833" cy="2743200"/>
          </a:xfrm>
          <a:prstGeom prst="rect">
            <a:avLst/>
          </a:prstGeom>
        </p:spPr>
      </p:pic>
    </p:spTree>
    <p:extLst>
      <p:ext uri="{BB962C8B-B14F-4D97-AF65-F5344CB8AC3E}">
        <p14:creationId xmlns:p14="http://schemas.microsoft.com/office/powerpoint/2010/main" val="1085855021"/>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TotalTime>
  <Words>380</Words>
  <Application>Microsoft Office PowerPoint</Application>
  <PresentationFormat>On-screen Show (4:3)</PresentationFormat>
  <Paragraphs>53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Frog Legs And Snails</vt:lpstr>
      <vt:lpstr>The Dangers of Eating Frog’s Legs </vt:lpstr>
      <vt:lpstr>Frog Legs </vt:lpstr>
      <vt:lpstr>History of Frog Legs</vt:lpstr>
      <vt:lpstr>America and Frog Legs</vt:lpstr>
      <vt:lpstr>Snails</vt:lpstr>
      <vt:lpstr>Escargot and Different Cultures</vt:lpstr>
      <vt:lpstr>Escargot Facts</vt:lpstr>
      <vt:lpstr>Conclusion</vt:lpstr>
      <vt:lpstr>Citation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generic Plymouth teacher acct</dc:creator>
  <cp:lastModifiedBy>generic Plymouth teacher acct</cp:lastModifiedBy>
  <cp:revision>26</cp:revision>
  <dcterms:created xsi:type="dcterms:W3CDTF">2012-09-14T16:25:37Z</dcterms:created>
  <dcterms:modified xsi:type="dcterms:W3CDTF">2012-09-17T17:04:49Z</dcterms:modified>
</cp:coreProperties>
</file>